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>
        <p:scale>
          <a:sx n="66" d="100"/>
          <a:sy n="66" d="100"/>
        </p:scale>
        <p:origin x="-147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208912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  <a:t>«Песня ветра»</a:t>
            </a:r>
            <a:endParaRPr lang="ru-RU" sz="6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149080"/>
            <a:ext cx="396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Социальная  практика по результатам просмотра фильма  обучающихся  3Б класса МАОУ «Володарская СОШ» </a:t>
            </a:r>
          </a:p>
          <a:p>
            <a:endParaRPr lang="ru-RU" dirty="0"/>
          </a:p>
        </p:txBody>
      </p:sp>
      <p:pic>
        <p:nvPicPr>
          <p:cNvPr id="6" name="Picture 2" descr="C:\Users\Ольга\Downloads\1601143031-116c496cd9da972b12a2beea7e7faec3.jpg"/>
          <p:cNvPicPr>
            <a:picLocks noChangeAspect="1" noChangeArrowheads="1"/>
          </p:cNvPicPr>
          <p:nvPr/>
        </p:nvPicPr>
        <p:blipFill>
          <a:blip r:embed="rId2" cstate="print"/>
          <a:srcRect l="10937" r="12500"/>
          <a:stretch>
            <a:fillRect/>
          </a:stretch>
        </p:blipFill>
        <p:spPr bwMode="auto">
          <a:xfrm>
            <a:off x="611560" y="3573016"/>
            <a:ext cx="3528392" cy="2592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XUyztQHa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404664"/>
            <a:ext cx="4594820" cy="612642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GLyrfbRQ1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20000" cy="5715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qucu0hFYZ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87426"/>
            <a:ext cx="7128792" cy="534659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FnDfDZ_T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584843" cy="56886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Mouh_SS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32656"/>
            <a:ext cx="4666828" cy="6222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I6iLYCFO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70384"/>
            <a:ext cx="4824536" cy="643271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ZPrqehwQ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848872" cy="588665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icMqPlogR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7344816" cy="55086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Gezb4b_fh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7108395" cy="53312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K3FFxZqP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04664"/>
            <a:ext cx="4623978" cy="616530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</TotalTime>
  <Words>18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«Песня ветра»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практика по результатам просмотра фильма «Песня ветра»</dc:title>
  <dc:creator>Ольга</dc:creator>
  <cp:lastModifiedBy>Пользователь Windows</cp:lastModifiedBy>
  <cp:revision>5</cp:revision>
  <dcterms:created xsi:type="dcterms:W3CDTF">2021-03-23T16:35:31Z</dcterms:created>
  <dcterms:modified xsi:type="dcterms:W3CDTF">2021-03-23T17:20:09Z</dcterms:modified>
</cp:coreProperties>
</file>